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42"/>
    <a:srgbClr val="663300"/>
    <a:srgbClr val="005654"/>
    <a:srgbClr val="006666"/>
    <a:srgbClr val="000099"/>
    <a:srgbClr val="4C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6F1B03D-26CF-4797-A2EB-34305A668972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0D2AE81-D222-4083-9572-8E8B6F307C9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Afficher l'image d'origin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6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736532" y="2885669"/>
            <a:ext cx="273685" cy="3860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rganigramme : Alternative 3"/>
          <p:cNvSpPr/>
          <p:nvPr/>
        </p:nvSpPr>
        <p:spPr>
          <a:xfrm>
            <a:off x="2611" y="1747206"/>
            <a:ext cx="9144000" cy="823446"/>
          </a:xfrm>
          <a:prstGeom prst="flowChartAlternateProcess">
            <a:avLst/>
          </a:prstGeom>
          <a:gradFill flip="none" rotWithShape="1">
            <a:gsLst>
              <a:gs pos="0">
                <a:srgbClr val="A40042">
                  <a:shade val="30000"/>
                  <a:satMod val="115000"/>
                </a:srgbClr>
              </a:gs>
              <a:gs pos="50000">
                <a:srgbClr val="A40042">
                  <a:shade val="67500"/>
                  <a:satMod val="115000"/>
                </a:srgbClr>
              </a:gs>
              <a:gs pos="100000">
                <a:srgbClr val="A40042">
                  <a:shade val="100000"/>
                  <a:satMod val="115000"/>
                </a:srgbClr>
              </a:gs>
            </a:gsLst>
            <a:lin ang="18900000" scaled="1"/>
            <a:tileRect/>
          </a:gradFill>
          <a:ln w="28575" cmpd="thickThin">
            <a:solidFill>
              <a:srgbClr val="005654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stA="57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-1044624" y="723985"/>
            <a:ext cx="6716555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300" b="1" spc="50" dirty="0" smtClean="0">
                <a:ln w="11430">
                  <a:solidFill>
                    <a:srgbClr val="005654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Stage de pêche à la mouche </a:t>
            </a:r>
            <a:endParaRPr lang="fr-FR" sz="2300" b="1" spc="50" dirty="0">
              <a:ln w="11430">
                <a:solidFill>
                  <a:srgbClr val="005654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85113" y="2570652"/>
            <a:ext cx="38753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b="1" dirty="0" smtClean="0">
              <a:solidFill>
                <a:srgbClr val="000099"/>
              </a:solidFill>
            </a:endParaRPr>
          </a:p>
          <a:p>
            <a:r>
              <a:rPr lang="fr-FR" sz="1400" b="1" dirty="0" smtClean="0">
                <a:solidFill>
                  <a:srgbClr val="000099"/>
                </a:solidFill>
              </a:rPr>
              <a:t>Ce </a:t>
            </a:r>
            <a:r>
              <a:rPr lang="fr-FR" sz="1400" b="1" dirty="0" smtClean="0">
                <a:solidFill>
                  <a:srgbClr val="000099"/>
                </a:solidFill>
              </a:rPr>
              <a:t>bon cadeau est délivré à</a:t>
            </a:r>
            <a:r>
              <a:rPr lang="fr-FR" sz="1400" dirty="0" smtClean="0">
                <a:solidFill>
                  <a:srgbClr val="000099"/>
                </a:solidFill>
              </a:rPr>
              <a:t>:</a:t>
            </a:r>
          </a:p>
          <a:p>
            <a:endParaRPr lang="fr-FR" sz="1400" dirty="0" smtClean="0">
              <a:solidFill>
                <a:srgbClr val="000099"/>
              </a:solidFill>
            </a:endParaRPr>
          </a:p>
          <a:p>
            <a:r>
              <a:rPr lang="fr-FR" sz="1400" dirty="0" smtClean="0">
                <a:solidFill>
                  <a:srgbClr val="000099"/>
                </a:solidFill>
              </a:rPr>
              <a:t>-----------------------------------------------------------</a:t>
            </a:r>
          </a:p>
          <a:p>
            <a:endParaRPr lang="fr-FR" sz="1400" dirty="0">
              <a:solidFill>
                <a:srgbClr val="000099"/>
              </a:solidFill>
            </a:endParaRPr>
          </a:p>
          <a:p>
            <a:r>
              <a:rPr lang="fr-FR" sz="1400" b="1" dirty="0" smtClean="0">
                <a:solidFill>
                  <a:srgbClr val="000099"/>
                </a:solidFill>
              </a:rPr>
              <a:t>Et vous a été offert par</a:t>
            </a:r>
            <a:r>
              <a:rPr lang="fr-FR" sz="1400" dirty="0" smtClean="0">
                <a:solidFill>
                  <a:srgbClr val="000099"/>
                </a:solidFill>
              </a:rPr>
              <a:t>:</a:t>
            </a:r>
          </a:p>
          <a:p>
            <a:endParaRPr lang="fr-FR" sz="1400" dirty="0" smtClean="0">
              <a:solidFill>
                <a:srgbClr val="000099"/>
              </a:solidFill>
            </a:endParaRPr>
          </a:p>
          <a:p>
            <a:r>
              <a:rPr lang="fr-FR" sz="1400" dirty="0" smtClean="0">
                <a:solidFill>
                  <a:srgbClr val="000099"/>
                </a:solidFill>
              </a:rPr>
              <a:t>-----------------------------------------------------------</a:t>
            </a:r>
            <a:endParaRPr lang="fr-FR" sz="1400" dirty="0">
              <a:solidFill>
                <a:srgbClr val="000099"/>
              </a:solidFill>
            </a:endParaRPr>
          </a:p>
          <a:p>
            <a:endParaRPr lang="fr-FR" sz="1400" dirty="0" smtClean="0">
              <a:solidFill>
                <a:srgbClr val="000099"/>
              </a:solidFill>
            </a:endParaRPr>
          </a:p>
          <a:p>
            <a:r>
              <a:rPr lang="fr-FR" sz="1400" b="1" dirty="0" smtClean="0">
                <a:solidFill>
                  <a:srgbClr val="000099"/>
                </a:solidFill>
              </a:rPr>
              <a:t>Il vous donne droit à</a:t>
            </a:r>
            <a:r>
              <a:rPr lang="fr-FR" sz="1400" dirty="0" smtClean="0">
                <a:solidFill>
                  <a:srgbClr val="000099"/>
                </a:solidFill>
              </a:rPr>
              <a:t>: </a:t>
            </a:r>
          </a:p>
          <a:p>
            <a:endParaRPr lang="fr-FR" sz="1400" dirty="0">
              <a:solidFill>
                <a:srgbClr val="000099"/>
              </a:solidFill>
            </a:endParaRPr>
          </a:p>
          <a:p>
            <a:r>
              <a:rPr lang="fr-FR" sz="1400" dirty="0" smtClean="0">
                <a:solidFill>
                  <a:srgbClr val="000099"/>
                </a:solidFill>
              </a:rPr>
              <a:t>-----------------------------------------------------------</a:t>
            </a:r>
            <a:endParaRPr lang="fr-FR" sz="1000" dirty="0" smtClean="0">
              <a:solidFill>
                <a:srgbClr val="000099"/>
              </a:solidFill>
            </a:endParaRPr>
          </a:p>
          <a:p>
            <a:endParaRPr lang="fr-FR" sz="1000" dirty="0">
              <a:solidFill>
                <a:srgbClr val="000099"/>
              </a:solidFill>
            </a:endParaRPr>
          </a:p>
          <a:p>
            <a:r>
              <a:rPr lang="fr-FR" sz="1400" dirty="0" smtClean="0">
                <a:solidFill>
                  <a:srgbClr val="000099"/>
                </a:solidFill>
              </a:rPr>
              <a:t>                                   </a:t>
            </a:r>
            <a:r>
              <a:rPr lang="fr-FR" sz="1400" dirty="0" smtClean="0">
                <a:solidFill>
                  <a:srgbClr val="000099"/>
                </a:solidFill>
              </a:rPr>
              <a:t> </a:t>
            </a:r>
            <a:r>
              <a:rPr lang="fr-FR" sz="1400" b="1" dirty="0" smtClean="0">
                <a:solidFill>
                  <a:srgbClr val="000099"/>
                </a:solidFill>
              </a:rPr>
              <a:t>Durée</a:t>
            </a:r>
            <a:r>
              <a:rPr lang="fr-FR" sz="1400" dirty="0" smtClean="0">
                <a:solidFill>
                  <a:srgbClr val="000099"/>
                </a:solidFill>
              </a:rPr>
              <a:t>: </a:t>
            </a:r>
            <a:endParaRPr lang="fr-FR" sz="1400" dirty="0" smtClean="0">
              <a:solidFill>
                <a:srgbClr val="000099"/>
              </a:solidFill>
            </a:endParaRPr>
          </a:p>
          <a:p>
            <a:endParaRPr lang="fr-FR" dirty="0" smtClean="0">
              <a:solidFill>
                <a:srgbClr val="000099"/>
              </a:solidFill>
            </a:endParaRPr>
          </a:p>
          <a:p>
            <a:r>
              <a:rPr lang="fr-FR" sz="1400" b="1" dirty="0" smtClean="0">
                <a:solidFill>
                  <a:srgbClr val="000099"/>
                </a:solidFill>
              </a:rPr>
              <a:t>Valable </a:t>
            </a:r>
            <a:r>
              <a:rPr lang="fr-FR" sz="1400" b="1" dirty="0" smtClean="0">
                <a:solidFill>
                  <a:srgbClr val="000099"/>
                </a:solidFill>
              </a:rPr>
              <a:t>du</a:t>
            </a:r>
            <a:r>
              <a:rPr lang="fr-FR" sz="1400" dirty="0" smtClean="0">
                <a:solidFill>
                  <a:srgbClr val="000099"/>
                </a:solidFill>
              </a:rPr>
              <a:t>:                </a:t>
            </a:r>
            <a:r>
              <a:rPr lang="fr-FR" sz="1400" b="1" dirty="0" smtClean="0">
                <a:solidFill>
                  <a:srgbClr val="000099"/>
                </a:solidFill>
              </a:rPr>
              <a:t>Au</a:t>
            </a:r>
            <a:r>
              <a:rPr lang="fr-FR" sz="1400" dirty="0" smtClean="0">
                <a:solidFill>
                  <a:srgbClr val="000099"/>
                </a:solidFill>
              </a:rPr>
              <a:t>:</a:t>
            </a:r>
            <a:endParaRPr lang="fr-FR" dirty="0"/>
          </a:p>
        </p:txBody>
      </p:sp>
      <p:pic>
        <p:nvPicPr>
          <p:cNvPr id="1026" name="Picture 2" descr="F:\nz 2010 09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67609"/>
            <a:ext cx="2880320" cy="17913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>
                <a:lumMod val="75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RAH\Desktop\GUIDAGE Pêche 2014\Page ACCUEIL\Logo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2"/>
          <a:stretch/>
        </p:blipFill>
        <p:spPr bwMode="auto">
          <a:xfrm>
            <a:off x="107504" y="3800282"/>
            <a:ext cx="1590748" cy="1334245"/>
          </a:xfrm>
          <a:prstGeom prst="ellipse">
            <a:avLst/>
          </a:prstGeom>
          <a:ln w="76200" cap="rnd">
            <a:solidFill>
              <a:srgbClr val="A40042"/>
            </a:solidFill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742463" y="3520991"/>
            <a:ext cx="411756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600" dirty="0" smtClean="0">
              <a:latin typeface="Arial Black" panose="020B0A04020102020204" pitchFamily="34" charset="0"/>
            </a:endParaRPr>
          </a:p>
          <a:p>
            <a:pPr algn="ctr"/>
            <a:r>
              <a:rPr lang="fr-FR" dirty="0" smtClean="0">
                <a:latin typeface="Arial Black" panose="020B0A04020102020204" pitchFamily="34" charset="0"/>
              </a:rPr>
              <a:t>Cyril LESPINASSE</a:t>
            </a:r>
          </a:p>
          <a:p>
            <a:pPr algn="ctr"/>
            <a:endParaRPr lang="fr-FR" sz="300" dirty="0" smtClean="0">
              <a:latin typeface="Arial Black" panose="020B0A04020102020204" pitchFamily="34" charset="0"/>
            </a:endParaRPr>
          </a:p>
          <a:p>
            <a:pPr algn="ctr"/>
            <a:r>
              <a:rPr lang="fr-FR" sz="1600" b="1" dirty="0">
                <a:solidFill>
                  <a:srgbClr val="005654"/>
                </a:solidFill>
                <a:latin typeface="Gungsuh" panose="02030600000101010101" pitchFamily="18" charset="-127"/>
                <a:ea typeface="Gungsuh" panose="02030600000101010101" pitchFamily="18" charset="-127"/>
                <a:cs typeface="Arial Unicode MS" panose="020B0604020202020204" pitchFamily="34" charset="-128"/>
              </a:rPr>
              <a:t> </a:t>
            </a:r>
            <a:r>
              <a:rPr lang="fr-FR" sz="1600" b="1" dirty="0" smtClean="0">
                <a:solidFill>
                  <a:srgbClr val="005654"/>
                </a:solidFill>
                <a:latin typeface="Gungsuh" panose="02030600000101010101" pitchFamily="18" charset="-127"/>
                <a:ea typeface="Gungsuh" panose="02030600000101010101" pitchFamily="18" charset="-127"/>
                <a:cs typeface="Arial Unicode MS" panose="020B0604020202020204" pitchFamily="34" charset="-128"/>
              </a:rPr>
              <a:t>Guide de pêche </a:t>
            </a:r>
          </a:p>
          <a:p>
            <a:pPr algn="ctr"/>
            <a:endParaRPr lang="fr-FR" sz="1600" b="1" dirty="0">
              <a:solidFill>
                <a:srgbClr val="005654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fr-FR" b="1" u="sng" dirty="0" smtClean="0">
                <a:solidFill>
                  <a:srgbClr val="A40042"/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Tél</a:t>
            </a:r>
            <a:r>
              <a:rPr lang="fr-FR" b="1" dirty="0" smtClean="0">
                <a:solidFill>
                  <a:srgbClr val="A40042"/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06.80.12.68.00</a:t>
            </a:r>
            <a:r>
              <a:rPr lang="fr-FR" b="1" dirty="0" smtClean="0">
                <a:solidFill>
                  <a:srgbClr val="005654"/>
                </a:solidFill>
                <a:latin typeface="Candara" panose="020E05020303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</a:p>
          <a:p>
            <a:pPr algn="ctr"/>
            <a:endParaRPr lang="fr-FR" sz="1600" b="1" dirty="0" smtClean="0">
              <a:solidFill>
                <a:srgbClr val="005654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fr-FR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www.guidepechehautesalpeserrechevalier.com</a:t>
            </a:r>
            <a:endParaRPr lang="fr-FR" sz="1400" b="1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548074" y="1844824"/>
            <a:ext cx="3311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>
                    <a:lumMod val="65000"/>
                  </a:schemeClr>
                </a:solidFill>
                <a:latin typeface="Elephant" panose="02020904090505020303" pitchFamily="18" charset="0"/>
              </a:rPr>
              <a:t>BON CADEAU</a:t>
            </a:r>
            <a:endParaRPr lang="fr-FR" sz="2800" dirty="0">
              <a:solidFill>
                <a:schemeClr val="bg1">
                  <a:lumMod val="65000"/>
                </a:schemeClr>
              </a:solidFill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2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128</TotalTime>
  <Words>49</Words>
  <Application>Microsoft Office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Austin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SARAH</cp:lastModifiedBy>
  <cp:revision>16</cp:revision>
  <dcterms:created xsi:type="dcterms:W3CDTF">2015-12-13T14:32:46Z</dcterms:created>
  <dcterms:modified xsi:type="dcterms:W3CDTF">2015-12-13T22:14:51Z</dcterms:modified>
</cp:coreProperties>
</file>